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3128962"/>
            <a:ext cx="60198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566987"/>
            <a:ext cx="1147762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566987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2648009"/>
            <a:ext cx="11911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299" y="3226743"/>
            <a:ext cx="11911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9107" y="3273041"/>
            <a:ext cx="11911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0630" y="3932798"/>
            <a:ext cx="25771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960" y="3898074"/>
            <a:ext cx="18368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86540" y="3886499"/>
            <a:ext cx="7356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95412"/>
            <a:ext cx="112966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61945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0679" y="2636912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0679" y="3261945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53003" y="2636912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53003" y="3261945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4442563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5067596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60679" y="4442563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60679" y="5067596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53003" y="4442563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53003" y="5067596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9737"/>
            <a:ext cx="114871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20888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907025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74185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052919"/>
            <a:ext cx="4248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2783"/>
            <a:ext cx="1145857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221088"/>
            <a:ext cx="30243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660926"/>
            <a:ext cx="30243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228086"/>
            <a:ext cx="30243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806820"/>
            <a:ext cx="4392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7945" y="4232662"/>
            <a:ext cx="5255990" cy="995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031" y="5285959"/>
            <a:ext cx="35046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4031" y="5853119"/>
            <a:ext cx="5544617" cy="9894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